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347" r:id="rId2"/>
    <p:sldId id="352" r:id="rId3"/>
    <p:sldId id="353" r:id="rId4"/>
    <p:sldId id="351" r:id="rId5"/>
    <p:sldId id="354" r:id="rId6"/>
    <p:sldId id="355" r:id="rId7"/>
    <p:sldId id="357" r:id="rId8"/>
    <p:sldId id="356" r:id="rId9"/>
    <p:sldId id="358" r:id="rId10"/>
    <p:sldId id="3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7" autoAdjust="0"/>
    <p:restoredTop sz="86146" autoAdjust="0"/>
  </p:normalViewPr>
  <p:slideViewPr>
    <p:cSldViewPr>
      <p:cViewPr>
        <p:scale>
          <a:sx n="50" d="100"/>
          <a:sy n="50" d="100"/>
        </p:scale>
        <p:origin x="-1818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10A0A-8A1C-4CFB-B8CB-87A38431BEF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64730-E448-49A1-8BCE-81C1F4488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028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64730-E448-49A1-8BCE-81C1F44881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688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7DCBBA-8DFD-4B58-BE37-876F078902AB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AAF209-5AC8-4C6A-86E7-5F492C4CC4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should it cover</a:t>
            </a:r>
            <a:endParaRPr lang="en-US" dirty="0" smtClean="0"/>
          </a:p>
          <a:p>
            <a:pPr lvl="1"/>
            <a:r>
              <a:rPr lang="en-US" dirty="0" smtClean="0"/>
              <a:t>Goods</a:t>
            </a:r>
          </a:p>
          <a:p>
            <a:pPr lvl="1"/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Warranty</a:t>
            </a:r>
          </a:p>
          <a:p>
            <a:pPr lvl="1"/>
            <a:r>
              <a:rPr lang="en-US" dirty="0" smtClean="0"/>
              <a:t>Operation and Maintenance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5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Responsiveness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Item</a:t>
            </a:r>
            <a:endParaRPr lang="en-US" dirty="0" smtClean="0"/>
          </a:p>
          <a:p>
            <a:r>
              <a:rPr lang="en-GB" dirty="0" smtClean="0"/>
              <a:t>Technical </a:t>
            </a:r>
            <a:r>
              <a:rPr lang="en-GB" dirty="0" smtClean="0"/>
              <a:t>specifications Demanded</a:t>
            </a:r>
            <a:endParaRPr lang="en-US" dirty="0" smtClean="0"/>
          </a:p>
          <a:p>
            <a:r>
              <a:rPr lang="en-US" dirty="0" smtClean="0"/>
              <a:t>Specification offered by bidder with brand and Model No</a:t>
            </a:r>
          </a:p>
          <a:p>
            <a:r>
              <a:rPr lang="en-US" dirty="0" smtClean="0"/>
              <a:t>Complied</a:t>
            </a:r>
            <a:r>
              <a:rPr lang="en-US" dirty="0" smtClean="0"/>
              <a:t>/ Not </a:t>
            </a:r>
            <a:r>
              <a:rPr lang="en-US" dirty="0" smtClean="0"/>
              <a:t>Complied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to be included</a:t>
            </a:r>
          </a:p>
          <a:p>
            <a:pPr lvl="1"/>
            <a:r>
              <a:rPr lang="en-US" dirty="0" smtClean="0"/>
              <a:t>Not too less, not Too much</a:t>
            </a:r>
          </a:p>
          <a:p>
            <a:r>
              <a:rPr lang="en-US" dirty="0" smtClean="0"/>
              <a:t>Maps and Drawings</a:t>
            </a:r>
          </a:p>
          <a:p>
            <a:r>
              <a:rPr lang="en-US" dirty="0" smtClean="0"/>
              <a:t>GIS locations of Installation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Specifications -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Description of the Area</a:t>
            </a:r>
          </a:p>
          <a:p>
            <a:pPr lvl="1"/>
            <a:r>
              <a:rPr lang="en-US" dirty="0" smtClean="0"/>
              <a:t>What you have and what you need</a:t>
            </a:r>
          </a:p>
          <a:p>
            <a:pPr lvl="1"/>
            <a:r>
              <a:rPr lang="en-US" dirty="0" smtClean="0"/>
              <a:t>Ambient Site Conditions</a:t>
            </a:r>
          </a:p>
          <a:p>
            <a:r>
              <a:rPr lang="en-US" dirty="0" smtClean="0"/>
              <a:t>Scope of  Works</a:t>
            </a:r>
          </a:p>
          <a:p>
            <a:r>
              <a:rPr lang="en-US" dirty="0" smtClean="0"/>
              <a:t>Bidder’s Responsibilities</a:t>
            </a:r>
          </a:p>
          <a:p>
            <a:r>
              <a:rPr lang="en-US" dirty="0" smtClean="0"/>
              <a:t>Purchaser’s Responsibilities</a:t>
            </a:r>
          </a:p>
          <a:p>
            <a:r>
              <a:rPr lang="en-US" dirty="0" smtClean="0"/>
              <a:t>Delivery and Completion Schedule</a:t>
            </a:r>
          </a:p>
          <a:p>
            <a:r>
              <a:rPr lang="en-US" dirty="0" smtClean="0"/>
              <a:t>Training Requirements</a:t>
            </a:r>
          </a:p>
          <a:p>
            <a:r>
              <a:rPr lang="en-US" dirty="0" smtClean="0"/>
              <a:t>Personnel Requirements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and Parameters</a:t>
            </a:r>
          </a:p>
          <a:p>
            <a:pPr lvl="1"/>
            <a:r>
              <a:rPr lang="en-US" dirty="0" smtClean="0"/>
              <a:t>What we need</a:t>
            </a:r>
          </a:p>
          <a:p>
            <a:pPr lvl="1"/>
            <a:r>
              <a:rPr lang="en-US" dirty="0" smtClean="0"/>
              <a:t>What we Demand</a:t>
            </a:r>
          </a:p>
          <a:p>
            <a:pPr lvl="1"/>
            <a:r>
              <a:rPr lang="en-US" dirty="0" smtClean="0"/>
              <a:t>What we get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4343400"/>
            <a:ext cx="366346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4419600"/>
            <a:ext cx="32258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4185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of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 Specifications</a:t>
            </a:r>
          </a:p>
          <a:p>
            <a:pPr lvl="1"/>
            <a:r>
              <a:rPr lang="en-US" dirty="0" smtClean="0"/>
              <a:t>Functional / Operational Parameters</a:t>
            </a:r>
          </a:p>
          <a:p>
            <a:pPr lvl="1"/>
            <a:r>
              <a:rPr lang="en-US" dirty="0" smtClean="0"/>
              <a:t>Physical Parameters</a:t>
            </a:r>
          </a:p>
          <a:p>
            <a:pPr lvl="1"/>
            <a:r>
              <a:rPr lang="en-US" dirty="0" smtClean="0"/>
              <a:t>Support Parameters</a:t>
            </a:r>
          </a:p>
          <a:p>
            <a:r>
              <a:rPr lang="en-US" dirty="0" smtClean="0"/>
              <a:t>Spare </a:t>
            </a:r>
            <a:r>
              <a:rPr lang="en-US" dirty="0" smtClean="0"/>
              <a:t>parts and manuals</a:t>
            </a:r>
          </a:p>
          <a:p>
            <a:r>
              <a:rPr lang="en-US" dirty="0" smtClean="0"/>
              <a:t>Accessories and Tools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of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Visits</a:t>
            </a:r>
          </a:p>
          <a:p>
            <a:r>
              <a:rPr lang="en-US" dirty="0" smtClean="0"/>
              <a:t>Civil Works</a:t>
            </a:r>
          </a:p>
          <a:p>
            <a:r>
              <a:rPr lang="en-US" dirty="0" smtClean="0"/>
              <a:t>Fencing</a:t>
            </a:r>
          </a:p>
          <a:p>
            <a:r>
              <a:rPr lang="en-US" dirty="0" smtClean="0"/>
              <a:t>Wiring and Enclosures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</a:p>
          <a:p>
            <a:r>
              <a:rPr lang="en-US" dirty="0" smtClean="0"/>
              <a:t>Licenses</a:t>
            </a:r>
          </a:p>
          <a:p>
            <a:r>
              <a:rPr lang="en-US" dirty="0" smtClean="0"/>
              <a:t>Compatibility with Existing System</a:t>
            </a:r>
          </a:p>
          <a:p>
            <a:r>
              <a:rPr lang="en-US" dirty="0" smtClean="0"/>
              <a:t>Data Formats</a:t>
            </a:r>
          </a:p>
          <a:p>
            <a:r>
              <a:rPr lang="en-US" dirty="0" smtClean="0"/>
              <a:t>Units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and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O&amp;M of complete System</a:t>
            </a:r>
          </a:p>
          <a:p>
            <a:r>
              <a:rPr lang="en-US" dirty="0" smtClean="0"/>
              <a:t>Response time for repairs</a:t>
            </a:r>
          </a:p>
          <a:p>
            <a:r>
              <a:rPr lang="en-US" dirty="0" smtClean="0"/>
              <a:t>Response time for </a:t>
            </a:r>
            <a:r>
              <a:rPr lang="en-US" dirty="0" smtClean="0"/>
              <a:t>replacements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Inspections and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Factory Acceptance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Receiving </a:t>
            </a:r>
            <a:r>
              <a:rPr lang="en-US" dirty="0" smtClean="0"/>
              <a:t>Inspection</a:t>
            </a:r>
          </a:p>
          <a:p>
            <a:r>
              <a:rPr lang="en-US" dirty="0" smtClean="0"/>
              <a:t>Site Installation and Acceptance Tests</a:t>
            </a:r>
          </a:p>
          <a:p>
            <a:r>
              <a:rPr lang="en-US" dirty="0" smtClean="0"/>
              <a:t>Operational Test (OT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Final Acceptance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1661</TotalTime>
  <Words>174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Specifications</vt:lpstr>
      <vt:lpstr>Technical Specifications</vt:lpstr>
      <vt:lpstr>Specifications - Elements</vt:lpstr>
      <vt:lpstr>Technical Specifications</vt:lpstr>
      <vt:lpstr>Specifications of Goods</vt:lpstr>
      <vt:lpstr>Specifications of Services</vt:lpstr>
      <vt:lpstr>Software</vt:lpstr>
      <vt:lpstr>Operation and Maintenance</vt:lpstr>
      <vt:lpstr>Inspections and Tests</vt:lpstr>
      <vt:lpstr>Technical Responsiveness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Hydrological Information System</dc:title>
  <dc:creator>Anish</dc:creator>
  <cp:lastModifiedBy>akbansal</cp:lastModifiedBy>
  <cp:revision>127</cp:revision>
  <dcterms:created xsi:type="dcterms:W3CDTF">2015-03-25T10:10:33Z</dcterms:created>
  <dcterms:modified xsi:type="dcterms:W3CDTF">2015-07-29T08:33:05Z</dcterms:modified>
</cp:coreProperties>
</file>